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192B9-C8CB-42B5-9BF8-6E13696531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65BC81-5C62-486E-8BA4-AD2C9A1DED0E}">
      <dgm:prSet/>
      <dgm:spPr/>
      <dgm:t>
        <a:bodyPr/>
        <a:lstStyle/>
        <a:p>
          <a:r>
            <a:rPr lang="hr-HR"/>
            <a:t>Postati svjesni tijela</a:t>
          </a:r>
          <a:endParaRPr lang="en-US"/>
        </a:p>
      </dgm:t>
    </dgm:pt>
    <dgm:pt modelId="{98D04C7B-3EA3-42FF-8484-194D15DD76A8}" type="parTrans" cxnId="{99F6B171-5945-4381-980F-C5BACB3E681E}">
      <dgm:prSet/>
      <dgm:spPr/>
      <dgm:t>
        <a:bodyPr/>
        <a:lstStyle/>
        <a:p>
          <a:endParaRPr lang="en-US"/>
        </a:p>
      </dgm:t>
    </dgm:pt>
    <dgm:pt modelId="{A7D7802A-D79C-49F7-A397-E03B0409DFC9}" type="sibTrans" cxnId="{99F6B171-5945-4381-980F-C5BACB3E681E}">
      <dgm:prSet/>
      <dgm:spPr/>
      <dgm:t>
        <a:bodyPr/>
        <a:lstStyle/>
        <a:p>
          <a:endParaRPr lang="en-US"/>
        </a:p>
      </dgm:t>
    </dgm:pt>
    <dgm:pt modelId="{36DA0F0D-BFB6-479E-9074-E5B074E2CE85}">
      <dgm:prSet/>
      <dgm:spPr/>
      <dgm:t>
        <a:bodyPr/>
        <a:lstStyle/>
        <a:p>
          <a:r>
            <a:rPr lang="hr-HR"/>
            <a:t>Postati svjesni disanja</a:t>
          </a:r>
          <a:endParaRPr lang="en-US"/>
        </a:p>
      </dgm:t>
    </dgm:pt>
    <dgm:pt modelId="{E8CD8537-1522-4D10-B185-4525C93BEC7D}" type="parTrans" cxnId="{2C291A25-7F74-4DDB-9F3A-2DD24DEE6802}">
      <dgm:prSet/>
      <dgm:spPr/>
      <dgm:t>
        <a:bodyPr/>
        <a:lstStyle/>
        <a:p>
          <a:endParaRPr lang="en-US"/>
        </a:p>
      </dgm:t>
    </dgm:pt>
    <dgm:pt modelId="{2D3AFDD5-9EE7-438C-A608-B5BA92BD73F2}" type="sibTrans" cxnId="{2C291A25-7F74-4DDB-9F3A-2DD24DEE6802}">
      <dgm:prSet/>
      <dgm:spPr/>
      <dgm:t>
        <a:bodyPr/>
        <a:lstStyle/>
        <a:p>
          <a:endParaRPr lang="en-US"/>
        </a:p>
      </dgm:t>
    </dgm:pt>
    <dgm:pt modelId="{5C4937AD-2F85-42B1-AB5F-2AC67919A76A}">
      <dgm:prSet/>
      <dgm:spPr/>
      <dgm:t>
        <a:bodyPr/>
        <a:lstStyle/>
        <a:p>
          <a:r>
            <a:rPr lang="hr-HR"/>
            <a:t>Postati svjesni srca</a:t>
          </a:r>
          <a:endParaRPr lang="en-US"/>
        </a:p>
      </dgm:t>
    </dgm:pt>
    <dgm:pt modelId="{144CE2DC-FE1B-4BA6-B018-27507D3DC284}" type="parTrans" cxnId="{FDD80D46-1AC3-4886-A79F-83085F7CE869}">
      <dgm:prSet/>
      <dgm:spPr/>
      <dgm:t>
        <a:bodyPr/>
        <a:lstStyle/>
        <a:p>
          <a:endParaRPr lang="en-US"/>
        </a:p>
      </dgm:t>
    </dgm:pt>
    <dgm:pt modelId="{2EA517D7-AFBB-4165-BE72-B793E7937609}" type="sibTrans" cxnId="{FDD80D46-1AC3-4886-A79F-83085F7CE869}">
      <dgm:prSet/>
      <dgm:spPr/>
      <dgm:t>
        <a:bodyPr/>
        <a:lstStyle/>
        <a:p>
          <a:endParaRPr lang="en-US"/>
        </a:p>
      </dgm:t>
    </dgm:pt>
    <dgm:pt modelId="{17A1199A-A34A-4E96-A92E-F1048B1A1B4C}">
      <dgm:prSet/>
      <dgm:spPr/>
      <dgm:t>
        <a:bodyPr/>
        <a:lstStyle/>
        <a:p>
          <a:r>
            <a:rPr lang="hr-HR"/>
            <a:t>Biti svjesni vlastite kreativnosti</a:t>
          </a:r>
          <a:endParaRPr lang="en-US"/>
        </a:p>
      </dgm:t>
    </dgm:pt>
    <dgm:pt modelId="{4ED1A2D1-CDF9-409C-BAAC-6F397F17AEA1}" type="parTrans" cxnId="{6532E39D-D579-41DF-A35C-0FC156B3C140}">
      <dgm:prSet/>
      <dgm:spPr/>
      <dgm:t>
        <a:bodyPr/>
        <a:lstStyle/>
        <a:p>
          <a:endParaRPr lang="en-US"/>
        </a:p>
      </dgm:t>
    </dgm:pt>
    <dgm:pt modelId="{7CA15C7D-6075-4ED8-BDC9-744D3542D8AD}" type="sibTrans" cxnId="{6532E39D-D579-41DF-A35C-0FC156B3C140}">
      <dgm:prSet/>
      <dgm:spPr/>
      <dgm:t>
        <a:bodyPr/>
        <a:lstStyle/>
        <a:p>
          <a:endParaRPr lang="en-US"/>
        </a:p>
      </dgm:t>
    </dgm:pt>
    <dgm:pt modelId="{488F2C90-4B89-4D69-B0A3-F77A4627BE69}">
      <dgm:prSet/>
      <dgm:spPr/>
      <dgm:t>
        <a:bodyPr/>
        <a:lstStyle/>
        <a:p>
          <a:r>
            <a:rPr lang="hr-HR"/>
            <a:t>Biti svjesni svoje svijesti</a:t>
          </a:r>
          <a:endParaRPr lang="en-US"/>
        </a:p>
      </dgm:t>
    </dgm:pt>
    <dgm:pt modelId="{4AFD5F52-C9FA-4F85-9515-2ED34CA77229}" type="parTrans" cxnId="{7F7243C6-8945-4CD7-8B9B-CE38E9B04E3F}">
      <dgm:prSet/>
      <dgm:spPr/>
      <dgm:t>
        <a:bodyPr/>
        <a:lstStyle/>
        <a:p>
          <a:endParaRPr lang="en-US"/>
        </a:p>
      </dgm:t>
    </dgm:pt>
    <dgm:pt modelId="{E0AA3EA1-CD76-4259-9340-2763B9146B42}" type="sibTrans" cxnId="{7F7243C6-8945-4CD7-8B9B-CE38E9B04E3F}">
      <dgm:prSet/>
      <dgm:spPr/>
      <dgm:t>
        <a:bodyPr/>
        <a:lstStyle/>
        <a:p>
          <a:endParaRPr lang="en-US"/>
        </a:p>
      </dgm:t>
    </dgm:pt>
    <dgm:pt modelId="{078DD718-96C7-488A-AD33-4D98C286E445}" type="pres">
      <dgm:prSet presAssocID="{E4A192B9-C8CB-42B5-9BF8-6E13696531F0}" presName="vert0" presStyleCnt="0">
        <dgm:presLayoutVars>
          <dgm:dir/>
          <dgm:animOne val="branch"/>
          <dgm:animLvl val="lvl"/>
        </dgm:presLayoutVars>
      </dgm:prSet>
      <dgm:spPr/>
    </dgm:pt>
    <dgm:pt modelId="{A2C9F540-AE8B-4C7F-B1E7-BB2DD95E1DD5}" type="pres">
      <dgm:prSet presAssocID="{AD65BC81-5C62-486E-8BA4-AD2C9A1DED0E}" presName="thickLine" presStyleLbl="alignNode1" presStyleIdx="0" presStyleCnt="5"/>
      <dgm:spPr/>
    </dgm:pt>
    <dgm:pt modelId="{D2C4C493-8136-417A-80EE-D3F887B2A76E}" type="pres">
      <dgm:prSet presAssocID="{AD65BC81-5C62-486E-8BA4-AD2C9A1DED0E}" presName="horz1" presStyleCnt="0"/>
      <dgm:spPr/>
    </dgm:pt>
    <dgm:pt modelId="{92AD3317-5E48-45E1-88B1-FB5FCB4D5E52}" type="pres">
      <dgm:prSet presAssocID="{AD65BC81-5C62-486E-8BA4-AD2C9A1DED0E}" presName="tx1" presStyleLbl="revTx" presStyleIdx="0" presStyleCnt="5"/>
      <dgm:spPr/>
    </dgm:pt>
    <dgm:pt modelId="{D67B873E-6A6E-4603-AF88-D838AC06072B}" type="pres">
      <dgm:prSet presAssocID="{AD65BC81-5C62-486E-8BA4-AD2C9A1DED0E}" presName="vert1" presStyleCnt="0"/>
      <dgm:spPr/>
    </dgm:pt>
    <dgm:pt modelId="{B71F6498-2B6D-4E3E-A50C-30EBB8DF0E50}" type="pres">
      <dgm:prSet presAssocID="{36DA0F0D-BFB6-479E-9074-E5B074E2CE85}" presName="thickLine" presStyleLbl="alignNode1" presStyleIdx="1" presStyleCnt="5"/>
      <dgm:spPr/>
    </dgm:pt>
    <dgm:pt modelId="{6AE6380C-AEDB-4CA1-9F19-CE8C7D741DFB}" type="pres">
      <dgm:prSet presAssocID="{36DA0F0D-BFB6-479E-9074-E5B074E2CE85}" presName="horz1" presStyleCnt="0"/>
      <dgm:spPr/>
    </dgm:pt>
    <dgm:pt modelId="{04CCC8EA-2ECA-4A2F-A904-B61634DD575A}" type="pres">
      <dgm:prSet presAssocID="{36DA0F0D-BFB6-479E-9074-E5B074E2CE85}" presName="tx1" presStyleLbl="revTx" presStyleIdx="1" presStyleCnt="5"/>
      <dgm:spPr/>
    </dgm:pt>
    <dgm:pt modelId="{B6524516-B260-4884-B3AE-E06AA09896B0}" type="pres">
      <dgm:prSet presAssocID="{36DA0F0D-BFB6-479E-9074-E5B074E2CE85}" presName="vert1" presStyleCnt="0"/>
      <dgm:spPr/>
    </dgm:pt>
    <dgm:pt modelId="{23399E0E-0C31-4320-AA80-E4C97E99F7E5}" type="pres">
      <dgm:prSet presAssocID="{5C4937AD-2F85-42B1-AB5F-2AC67919A76A}" presName="thickLine" presStyleLbl="alignNode1" presStyleIdx="2" presStyleCnt="5"/>
      <dgm:spPr/>
    </dgm:pt>
    <dgm:pt modelId="{51F3B2FE-1223-4D44-85D5-1542A0EBABE8}" type="pres">
      <dgm:prSet presAssocID="{5C4937AD-2F85-42B1-AB5F-2AC67919A76A}" presName="horz1" presStyleCnt="0"/>
      <dgm:spPr/>
    </dgm:pt>
    <dgm:pt modelId="{97AB5516-8EBB-4278-9496-9776E4E4857F}" type="pres">
      <dgm:prSet presAssocID="{5C4937AD-2F85-42B1-AB5F-2AC67919A76A}" presName="tx1" presStyleLbl="revTx" presStyleIdx="2" presStyleCnt="5"/>
      <dgm:spPr/>
    </dgm:pt>
    <dgm:pt modelId="{B0396603-8D4A-4306-A678-00BB24904C25}" type="pres">
      <dgm:prSet presAssocID="{5C4937AD-2F85-42B1-AB5F-2AC67919A76A}" presName="vert1" presStyleCnt="0"/>
      <dgm:spPr/>
    </dgm:pt>
    <dgm:pt modelId="{F5007D9D-134A-4572-A4F6-8FB75C0470A1}" type="pres">
      <dgm:prSet presAssocID="{17A1199A-A34A-4E96-A92E-F1048B1A1B4C}" presName="thickLine" presStyleLbl="alignNode1" presStyleIdx="3" presStyleCnt="5"/>
      <dgm:spPr/>
    </dgm:pt>
    <dgm:pt modelId="{C3772A22-4FA8-47A9-9B76-0821DEEB1C21}" type="pres">
      <dgm:prSet presAssocID="{17A1199A-A34A-4E96-A92E-F1048B1A1B4C}" presName="horz1" presStyleCnt="0"/>
      <dgm:spPr/>
    </dgm:pt>
    <dgm:pt modelId="{B0026E10-3149-48A3-9359-A7A63620F302}" type="pres">
      <dgm:prSet presAssocID="{17A1199A-A34A-4E96-A92E-F1048B1A1B4C}" presName="tx1" presStyleLbl="revTx" presStyleIdx="3" presStyleCnt="5"/>
      <dgm:spPr/>
    </dgm:pt>
    <dgm:pt modelId="{E7D534B0-2825-46AD-8A9B-C152E8FD4C0C}" type="pres">
      <dgm:prSet presAssocID="{17A1199A-A34A-4E96-A92E-F1048B1A1B4C}" presName="vert1" presStyleCnt="0"/>
      <dgm:spPr/>
    </dgm:pt>
    <dgm:pt modelId="{17D75D64-E28B-44F1-AF75-ED4B852B7CA9}" type="pres">
      <dgm:prSet presAssocID="{488F2C90-4B89-4D69-B0A3-F77A4627BE69}" presName="thickLine" presStyleLbl="alignNode1" presStyleIdx="4" presStyleCnt="5"/>
      <dgm:spPr/>
    </dgm:pt>
    <dgm:pt modelId="{4DDEA6B5-5B60-4DDA-AF11-DCF6C67FB2EE}" type="pres">
      <dgm:prSet presAssocID="{488F2C90-4B89-4D69-B0A3-F77A4627BE69}" presName="horz1" presStyleCnt="0"/>
      <dgm:spPr/>
    </dgm:pt>
    <dgm:pt modelId="{5E7D7C20-1C72-41C3-8377-093F3444E040}" type="pres">
      <dgm:prSet presAssocID="{488F2C90-4B89-4D69-B0A3-F77A4627BE69}" presName="tx1" presStyleLbl="revTx" presStyleIdx="4" presStyleCnt="5"/>
      <dgm:spPr/>
    </dgm:pt>
    <dgm:pt modelId="{3C72B579-9442-420B-9455-A7FF2629BA5A}" type="pres">
      <dgm:prSet presAssocID="{488F2C90-4B89-4D69-B0A3-F77A4627BE69}" presName="vert1" presStyleCnt="0"/>
      <dgm:spPr/>
    </dgm:pt>
  </dgm:ptLst>
  <dgm:cxnLst>
    <dgm:cxn modelId="{2C291A25-7F74-4DDB-9F3A-2DD24DEE6802}" srcId="{E4A192B9-C8CB-42B5-9BF8-6E13696531F0}" destId="{36DA0F0D-BFB6-479E-9074-E5B074E2CE85}" srcOrd="1" destOrd="0" parTransId="{E8CD8537-1522-4D10-B185-4525C93BEC7D}" sibTransId="{2D3AFDD5-9EE7-438C-A608-B5BA92BD73F2}"/>
    <dgm:cxn modelId="{F0312343-65C5-4700-B6AF-7E47ADE1CEEC}" type="presOf" srcId="{17A1199A-A34A-4E96-A92E-F1048B1A1B4C}" destId="{B0026E10-3149-48A3-9359-A7A63620F302}" srcOrd="0" destOrd="0" presId="urn:microsoft.com/office/officeart/2008/layout/LinedList"/>
    <dgm:cxn modelId="{FDD80D46-1AC3-4886-A79F-83085F7CE869}" srcId="{E4A192B9-C8CB-42B5-9BF8-6E13696531F0}" destId="{5C4937AD-2F85-42B1-AB5F-2AC67919A76A}" srcOrd="2" destOrd="0" parTransId="{144CE2DC-FE1B-4BA6-B018-27507D3DC284}" sibTransId="{2EA517D7-AFBB-4165-BE72-B793E7937609}"/>
    <dgm:cxn modelId="{99F6B171-5945-4381-980F-C5BACB3E681E}" srcId="{E4A192B9-C8CB-42B5-9BF8-6E13696531F0}" destId="{AD65BC81-5C62-486E-8BA4-AD2C9A1DED0E}" srcOrd="0" destOrd="0" parTransId="{98D04C7B-3EA3-42FF-8484-194D15DD76A8}" sibTransId="{A7D7802A-D79C-49F7-A397-E03B0409DFC9}"/>
    <dgm:cxn modelId="{F3FFD251-1C80-47B2-9925-5B2516059EFE}" type="presOf" srcId="{AD65BC81-5C62-486E-8BA4-AD2C9A1DED0E}" destId="{92AD3317-5E48-45E1-88B1-FB5FCB4D5E52}" srcOrd="0" destOrd="0" presId="urn:microsoft.com/office/officeart/2008/layout/LinedList"/>
    <dgm:cxn modelId="{49723C7F-E78C-4D3E-BD1D-9A955A22FBF8}" type="presOf" srcId="{488F2C90-4B89-4D69-B0A3-F77A4627BE69}" destId="{5E7D7C20-1C72-41C3-8377-093F3444E040}" srcOrd="0" destOrd="0" presId="urn:microsoft.com/office/officeart/2008/layout/LinedList"/>
    <dgm:cxn modelId="{6532E39D-D579-41DF-A35C-0FC156B3C140}" srcId="{E4A192B9-C8CB-42B5-9BF8-6E13696531F0}" destId="{17A1199A-A34A-4E96-A92E-F1048B1A1B4C}" srcOrd="3" destOrd="0" parTransId="{4ED1A2D1-CDF9-409C-BAAC-6F397F17AEA1}" sibTransId="{7CA15C7D-6075-4ED8-BDC9-744D3542D8AD}"/>
    <dgm:cxn modelId="{AC2665B2-3D3E-4F24-BA5E-7D7D0EF456CF}" type="presOf" srcId="{E4A192B9-C8CB-42B5-9BF8-6E13696531F0}" destId="{078DD718-96C7-488A-AD33-4D98C286E445}" srcOrd="0" destOrd="0" presId="urn:microsoft.com/office/officeart/2008/layout/LinedList"/>
    <dgm:cxn modelId="{3B2834C1-803D-422E-B954-49D07AD47C73}" type="presOf" srcId="{5C4937AD-2F85-42B1-AB5F-2AC67919A76A}" destId="{97AB5516-8EBB-4278-9496-9776E4E4857F}" srcOrd="0" destOrd="0" presId="urn:microsoft.com/office/officeart/2008/layout/LinedList"/>
    <dgm:cxn modelId="{7F7243C6-8945-4CD7-8B9B-CE38E9B04E3F}" srcId="{E4A192B9-C8CB-42B5-9BF8-6E13696531F0}" destId="{488F2C90-4B89-4D69-B0A3-F77A4627BE69}" srcOrd="4" destOrd="0" parTransId="{4AFD5F52-C9FA-4F85-9515-2ED34CA77229}" sibTransId="{E0AA3EA1-CD76-4259-9340-2763B9146B42}"/>
    <dgm:cxn modelId="{2238B2CF-187B-4EF6-AE89-4F33C3DC7C38}" type="presOf" srcId="{36DA0F0D-BFB6-479E-9074-E5B074E2CE85}" destId="{04CCC8EA-2ECA-4A2F-A904-B61634DD575A}" srcOrd="0" destOrd="0" presId="urn:microsoft.com/office/officeart/2008/layout/LinedList"/>
    <dgm:cxn modelId="{AE036288-3A55-406A-B9CD-74B9A49F79EA}" type="presParOf" srcId="{078DD718-96C7-488A-AD33-4D98C286E445}" destId="{A2C9F540-AE8B-4C7F-B1E7-BB2DD95E1DD5}" srcOrd="0" destOrd="0" presId="urn:microsoft.com/office/officeart/2008/layout/LinedList"/>
    <dgm:cxn modelId="{310640C9-D5A8-4B31-98C2-B0AC0FCB7202}" type="presParOf" srcId="{078DD718-96C7-488A-AD33-4D98C286E445}" destId="{D2C4C493-8136-417A-80EE-D3F887B2A76E}" srcOrd="1" destOrd="0" presId="urn:microsoft.com/office/officeart/2008/layout/LinedList"/>
    <dgm:cxn modelId="{9F141C36-180F-449F-8586-81A78E67CDA1}" type="presParOf" srcId="{D2C4C493-8136-417A-80EE-D3F887B2A76E}" destId="{92AD3317-5E48-45E1-88B1-FB5FCB4D5E52}" srcOrd="0" destOrd="0" presId="urn:microsoft.com/office/officeart/2008/layout/LinedList"/>
    <dgm:cxn modelId="{53A6BB07-29A5-4419-91BE-7B5427F8E3D5}" type="presParOf" srcId="{D2C4C493-8136-417A-80EE-D3F887B2A76E}" destId="{D67B873E-6A6E-4603-AF88-D838AC06072B}" srcOrd="1" destOrd="0" presId="urn:microsoft.com/office/officeart/2008/layout/LinedList"/>
    <dgm:cxn modelId="{4518C30B-128E-4357-AFD6-B6358F1AE5C2}" type="presParOf" srcId="{078DD718-96C7-488A-AD33-4D98C286E445}" destId="{B71F6498-2B6D-4E3E-A50C-30EBB8DF0E50}" srcOrd="2" destOrd="0" presId="urn:microsoft.com/office/officeart/2008/layout/LinedList"/>
    <dgm:cxn modelId="{1049802F-8EB4-423C-B331-988753779BFB}" type="presParOf" srcId="{078DD718-96C7-488A-AD33-4D98C286E445}" destId="{6AE6380C-AEDB-4CA1-9F19-CE8C7D741DFB}" srcOrd="3" destOrd="0" presId="urn:microsoft.com/office/officeart/2008/layout/LinedList"/>
    <dgm:cxn modelId="{91A0FF5F-0056-4828-834E-DE9AE3997D10}" type="presParOf" srcId="{6AE6380C-AEDB-4CA1-9F19-CE8C7D741DFB}" destId="{04CCC8EA-2ECA-4A2F-A904-B61634DD575A}" srcOrd="0" destOrd="0" presId="urn:microsoft.com/office/officeart/2008/layout/LinedList"/>
    <dgm:cxn modelId="{2EEFD9AE-C07D-4A2C-B726-B9B0975A8332}" type="presParOf" srcId="{6AE6380C-AEDB-4CA1-9F19-CE8C7D741DFB}" destId="{B6524516-B260-4884-B3AE-E06AA09896B0}" srcOrd="1" destOrd="0" presId="urn:microsoft.com/office/officeart/2008/layout/LinedList"/>
    <dgm:cxn modelId="{ED65423E-D290-4153-8A53-D2F390DFBC0A}" type="presParOf" srcId="{078DD718-96C7-488A-AD33-4D98C286E445}" destId="{23399E0E-0C31-4320-AA80-E4C97E99F7E5}" srcOrd="4" destOrd="0" presId="urn:microsoft.com/office/officeart/2008/layout/LinedList"/>
    <dgm:cxn modelId="{CB22ECD4-63DC-4609-BB96-C44391540694}" type="presParOf" srcId="{078DD718-96C7-488A-AD33-4D98C286E445}" destId="{51F3B2FE-1223-4D44-85D5-1542A0EBABE8}" srcOrd="5" destOrd="0" presId="urn:microsoft.com/office/officeart/2008/layout/LinedList"/>
    <dgm:cxn modelId="{D5C75845-D2EC-4B72-B5A3-A6050678B729}" type="presParOf" srcId="{51F3B2FE-1223-4D44-85D5-1542A0EBABE8}" destId="{97AB5516-8EBB-4278-9496-9776E4E4857F}" srcOrd="0" destOrd="0" presId="urn:microsoft.com/office/officeart/2008/layout/LinedList"/>
    <dgm:cxn modelId="{C00A78A7-D4AE-45F0-B22C-E12F4E967B43}" type="presParOf" srcId="{51F3B2FE-1223-4D44-85D5-1542A0EBABE8}" destId="{B0396603-8D4A-4306-A678-00BB24904C25}" srcOrd="1" destOrd="0" presId="urn:microsoft.com/office/officeart/2008/layout/LinedList"/>
    <dgm:cxn modelId="{7856E7CF-A4F8-4BC5-B664-6FA97AE1F801}" type="presParOf" srcId="{078DD718-96C7-488A-AD33-4D98C286E445}" destId="{F5007D9D-134A-4572-A4F6-8FB75C0470A1}" srcOrd="6" destOrd="0" presId="urn:microsoft.com/office/officeart/2008/layout/LinedList"/>
    <dgm:cxn modelId="{F0032271-4EAC-4694-B510-C5660415F33C}" type="presParOf" srcId="{078DD718-96C7-488A-AD33-4D98C286E445}" destId="{C3772A22-4FA8-47A9-9B76-0821DEEB1C21}" srcOrd="7" destOrd="0" presId="urn:microsoft.com/office/officeart/2008/layout/LinedList"/>
    <dgm:cxn modelId="{D534996B-DF6D-45D5-AF52-7FAA2C9CC2AA}" type="presParOf" srcId="{C3772A22-4FA8-47A9-9B76-0821DEEB1C21}" destId="{B0026E10-3149-48A3-9359-A7A63620F302}" srcOrd="0" destOrd="0" presId="urn:microsoft.com/office/officeart/2008/layout/LinedList"/>
    <dgm:cxn modelId="{440870B8-9020-4DA4-A442-0F442F4C851A}" type="presParOf" srcId="{C3772A22-4FA8-47A9-9B76-0821DEEB1C21}" destId="{E7D534B0-2825-46AD-8A9B-C152E8FD4C0C}" srcOrd="1" destOrd="0" presId="urn:microsoft.com/office/officeart/2008/layout/LinedList"/>
    <dgm:cxn modelId="{D2F58438-60A7-48CF-AEBB-24B613E9FFE2}" type="presParOf" srcId="{078DD718-96C7-488A-AD33-4D98C286E445}" destId="{17D75D64-E28B-44F1-AF75-ED4B852B7CA9}" srcOrd="8" destOrd="0" presId="urn:microsoft.com/office/officeart/2008/layout/LinedList"/>
    <dgm:cxn modelId="{CAE1998E-E8EB-4A95-9777-2EF9352D97C9}" type="presParOf" srcId="{078DD718-96C7-488A-AD33-4D98C286E445}" destId="{4DDEA6B5-5B60-4DDA-AF11-DCF6C67FB2EE}" srcOrd="9" destOrd="0" presId="urn:microsoft.com/office/officeart/2008/layout/LinedList"/>
    <dgm:cxn modelId="{6971A110-DBA5-43D0-8AE4-41CC1A6D092E}" type="presParOf" srcId="{4DDEA6B5-5B60-4DDA-AF11-DCF6C67FB2EE}" destId="{5E7D7C20-1C72-41C3-8377-093F3444E040}" srcOrd="0" destOrd="0" presId="urn:microsoft.com/office/officeart/2008/layout/LinedList"/>
    <dgm:cxn modelId="{9611F6F6-0834-406D-8EA5-2BF24797CE66}" type="presParOf" srcId="{4DDEA6B5-5B60-4DDA-AF11-DCF6C67FB2EE}" destId="{3C72B579-9442-420B-9455-A7FF2629BA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A163E-A84D-4F42-A2D0-E46CDFB22EC7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F88A604-D4BB-471B-828B-F02C293011FB}">
      <dgm:prSet custT="1"/>
      <dgm:spPr/>
      <dgm:t>
        <a:bodyPr/>
        <a:lstStyle/>
        <a:p>
          <a:r>
            <a:rPr lang="hr-HR" sz="1800" dirty="0">
              <a:latin typeface="Bahnschrift" panose="020B0502040204020203" pitchFamily="34" charset="0"/>
            </a:rPr>
            <a:t>Kontrast između vanjskog i unutarnjeg prostora oslobađa energiju</a:t>
          </a:r>
          <a:endParaRPr lang="en-US" sz="1800" dirty="0">
            <a:latin typeface="Bahnschrift" panose="020B0502040204020203" pitchFamily="34" charset="0"/>
          </a:endParaRPr>
        </a:p>
      </dgm:t>
    </dgm:pt>
    <dgm:pt modelId="{0DC029DC-B257-4AA7-ADC1-5782F06621B4}" type="parTrans" cxnId="{7017C2C7-5B5F-4A44-BE0A-94EAAB1F2D8B}">
      <dgm:prSet/>
      <dgm:spPr/>
      <dgm:t>
        <a:bodyPr/>
        <a:lstStyle/>
        <a:p>
          <a:endParaRPr lang="en-US"/>
        </a:p>
      </dgm:t>
    </dgm:pt>
    <dgm:pt modelId="{7F45D727-3DB8-45CE-BC1B-D4BC7F06C04A}" type="sibTrans" cxnId="{7017C2C7-5B5F-4A44-BE0A-94EAAB1F2D8B}">
      <dgm:prSet/>
      <dgm:spPr/>
      <dgm:t>
        <a:bodyPr/>
        <a:lstStyle/>
        <a:p>
          <a:endParaRPr lang="en-US"/>
        </a:p>
      </dgm:t>
    </dgm:pt>
    <dgm:pt modelId="{2E36D23C-12F2-421E-9316-A2787F2DCB44}">
      <dgm:prSet custT="1"/>
      <dgm:spPr/>
      <dgm:t>
        <a:bodyPr/>
        <a:lstStyle/>
        <a:p>
          <a:r>
            <a:rPr lang="hr-HR" sz="1600" dirty="0">
              <a:latin typeface="Bahnschrift" panose="020B0502040204020203" pitchFamily="34" charset="0"/>
            </a:rPr>
            <a:t>U našem se načinu komuniciranja s djecom prednost daje mirnom sjedenju i duhovnoj koncentraciji</a:t>
          </a:r>
          <a:endParaRPr lang="en-US" sz="1600" dirty="0">
            <a:latin typeface="Bahnschrift" panose="020B0502040204020203" pitchFamily="34" charset="0"/>
          </a:endParaRPr>
        </a:p>
      </dgm:t>
    </dgm:pt>
    <dgm:pt modelId="{575E6D6F-EF17-4664-9CBF-0041F19806C6}" type="parTrans" cxnId="{8B87C833-975A-48FF-BDCA-B2327E94EA70}">
      <dgm:prSet/>
      <dgm:spPr/>
      <dgm:t>
        <a:bodyPr/>
        <a:lstStyle/>
        <a:p>
          <a:endParaRPr lang="en-US"/>
        </a:p>
      </dgm:t>
    </dgm:pt>
    <dgm:pt modelId="{CB5B58C8-49C5-4402-8277-40406F22C991}" type="sibTrans" cxnId="{8B87C833-975A-48FF-BDCA-B2327E94EA70}">
      <dgm:prSet/>
      <dgm:spPr/>
      <dgm:t>
        <a:bodyPr/>
        <a:lstStyle/>
        <a:p>
          <a:endParaRPr lang="en-US"/>
        </a:p>
      </dgm:t>
    </dgm:pt>
    <dgm:pt modelId="{6FB3D909-527A-4F3F-A38D-B4C6DDD82E38}">
      <dgm:prSet custT="1"/>
      <dgm:spPr/>
      <dgm:t>
        <a:bodyPr/>
        <a:lstStyle/>
        <a:p>
          <a:r>
            <a:rPr lang="hr-HR" sz="1600" dirty="0">
              <a:latin typeface="Bahnschrift" panose="020B0502040204020203" pitchFamily="34" charset="0"/>
            </a:rPr>
            <a:t>Pažljivo planiranje i određivanje kretanja iz unutra prema van gotovo samo od sebe budi preostalu energiju </a:t>
          </a:r>
          <a:endParaRPr lang="en-US" sz="1600" dirty="0">
            <a:latin typeface="Bahnschrift" panose="020B0502040204020203" pitchFamily="34" charset="0"/>
          </a:endParaRPr>
        </a:p>
      </dgm:t>
    </dgm:pt>
    <dgm:pt modelId="{8F112088-0B21-48E5-91B0-1D0F17116125}" type="parTrans" cxnId="{3B694E0E-BEC5-4031-9882-ED90A7D69ADC}">
      <dgm:prSet/>
      <dgm:spPr/>
      <dgm:t>
        <a:bodyPr/>
        <a:lstStyle/>
        <a:p>
          <a:endParaRPr lang="en-US"/>
        </a:p>
      </dgm:t>
    </dgm:pt>
    <dgm:pt modelId="{771D4005-823F-4AC4-80BF-93620E04E24C}" type="sibTrans" cxnId="{3B694E0E-BEC5-4031-9882-ED90A7D69ADC}">
      <dgm:prSet/>
      <dgm:spPr/>
      <dgm:t>
        <a:bodyPr/>
        <a:lstStyle/>
        <a:p>
          <a:endParaRPr lang="en-US"/>
        </a:p>
      </dgm:t>
    </dgm:pt>
    <dgm:pt modelId="{06913E46-8326-4A72-8233-A7D4A164627F}">
      <dgm:prSet custT="1"/>
      <dgm:spPr/>
      <dgm:t>
        <a:bodyPr/>
        <a:lstStyle/>
        <a:p>
          <a:r>
            <a:rPr lang="hr-HR" sz="1600" dirty="0">
              <a:latin typeface="Bahnschrift" panose="020B0502040204020203" pitchFamily="34" charset="0"/>
            </a:rPr>
            <a:t>Djeci je potrebno pažljivo skrenuti pozornost, izravno ili kroz igru, kako bi duboko mogli osjetiti vanjski svijet i sebe same </a:t>
          </a:r>
          <a:endParaRPr lang="en-US" sz="1600" dirty="0">
            <a:latin typeface="Bahnschrift" panose="020B0502040204020203" pitchFamily="34" charset="0"/>
          </a:endParaRPr>
        </a:p>
      </dgm:t>
    </dgm:pt>
    <dgm:pt modelId="{E4928880-9789-4287-B3D4-5B7AF25DAD74}" type="parTrans" cxnId="{C28F9B2F-78C0-4CF7-81D3-95D2C8911EC8}">
      <dgm:prSet/>
      <dgm:spPr/>
      <dgm:t>
        <a:bodyPr/>
        <a:lstStyle/>
        <a:p>
          <a:endParaRPr lang="en-US"/>
        </a:p>
      </dgm:t>
    </dgm:pt>
    <dgm:pt modelId="{5B0B3317-36BE-4FA4-B6FE-CF2E3521547E}" type="sibTrans" cxnId="{C28F9B2F-78C0-4CF7-81D3-95D2C8911EC8}">
      <dgm:prSet/>
      <dgm:spPr/>
      <dgm:t>
        <a:bodyPr/>
        <a:lstStyle/>
        <a:p>
          <a:endParaRPr lang="en-US"/>
        </a:p>
      </dgm:t>
    </dgm:pt>
    <dgm:pt modelId="{563C7E36-1C77-4AEA-94AB-204D2F27A6F7}" type="pres">
      <dgm:prSet presAssocID="{78EA163E-A84D-4F42-A2D0-E46CDFB22EC7}" presName="matrix" presStyleCnt="0">
        <dgm:presLayoutVars>
          <dgm:chMax val="1"/>
          <dgm:dir/>
          <dgm:resizeHandles val="exact"/>
        </dgm:presLayoutVars>
      </dgm:prSet>
      <dgm:spPr/>
    </dgm:pt>
    <dgm:pt modelId="{1C3FC06B-DCEB-402F-96C4-EE8B45C906E0}" type="pres">
      <dgm:prSet presAssocID="{78EA163E-A84D-4F42-A2D0-E46CDFB22EC7}" presName="diamond" presStyleLbl="bgShp" presStyleIdx="0" presStyleCnt="1"/>
      <dgm:spPr/>
    </dgm:pt>
    <dgm:pt modelId="{84C2EC9F-9F24-4DD6-A5E6-E139663A8A4A}" type="pres">
      <dgm:prSet presAssocID="{78EA163E-A84D-4F42-A2D0-E46CDFB22E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EF5E86-F794-44D6-9E12-0ECEB3D2E5FC}" type="pres">
      <dgm:prSet presAssocID="{78EA163E-A84D-4F42-A2D0-E46CDFB22E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21E015-B641-48C7-8F2C-306F94866BEE}" type="pres">
      <dgm:prSet presAssocID="{78EA163E-A84D-4F42-A2D0-E46CDFB22E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DD9BDFF-51B8-430E-AEE6-9103B1A61567}" type="pres">
      <dgm:prSet presAssocID="{78EA163E-A84D-4F42-A2D0-E46CDFB22E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659002-C29C-4686-870F-23ED8F511F28}" type="presOf" srcId="{2E36D23C-12F2-421E-9316-A2787F2DCB44}" destId="{9EEF5E86-F794-44D6-9E12-0ECEB3D2E5FC}" srcOrd="0" destOrd="0" presId="urn:microsoft.com/office/officeart/2005/8/layout/matrix3"/>
    <dgm:cxn modelId="{3B694E0E-BEC5-4031-9882-ED90A7D69ADC}" srcId="{78EA163E-A84D-4F42-A2D0-E46CDFB22EC7}" destId="{6FB3D909-527A-4F3F-A38D-B4C6DDD82E38}" srcOrd="2" destOrd="0" parTransId="{8F112088-0B21-48E5-91B0-1D0F17116125}" sibTransId="{771D4005-823F-4AC4-80BF-93620E04E24C}"/>
    <dgm:cxn modelId="{BB5E5111-3758-44C5-A160-2CBB1A985419}" type="presOf" srcId="{78EA163E-A84D-4F42-A2D0-E46CDFB22EC7}" destId="{563C7E36-1C77-4AEA-94AB-204D2F27A6F7}" srcOrd="0" destOrd="0" presId="urn:microsoft.com/office/officeart/2005/8/layout/matrix3"/>
    <dgm:cxn modelId="{C28F9B2F-78C0-4CF7-81D3-95D2C8911EC8}" srcId="{78EA163E-A84D-4F42-A2D0-E46CDFB22EC7}" destId="{06913E46-8326-4A72-8233-A7D4A164627F}" srcOrd="3" destOrd="0" parTransId="{E4928880-9789-4287-B3D4-5B7AF25DAD74}" sibTransId="{5B0B3317-36BE-4FA4-B6FE-CF2E3521547E}"/>
    <dgm:cxn modelId="{8B87C833-975A-48FF-BDCA-B2327E94EA70}" srcId="{78EA163E-A84D-4F42-A2D0-E46CDFB22EC7}" destId="{2E36D23C-12F2-421E-9316-A2787F2DCB44}" srcOrd="1" destOrd="0" parTransId="{575E6D6F-EF17-4664-9CBF-0041F19806C6}" sibTransId="{CB5B58C8-49C5-4402-8277-40406F22C991}"/>
    <dgm:cxn modelId="{7017C2C7-5B5F-4A44-BE0A-94EAAB1F2D8B}" srcId="{78EA163E-A84D-4F42-A2D0-E46CDFB22EC7}" destId="{CF88A604-D4BB-471B-828B-F02C293011FB}" srcOrd="0" destOrd="0" parTransId="{0DC029DC-B257-4AA7-ADC1-5782F06621B4}" sibTransId="{7F45D727-3DB8-45CE-BC1B-D4BC7F06C04A}"/>
    <dgm:cxn modelId="{C647CFD5-7C9B-4876-99EF-D37E5FC1F8F2}" type="presOf" srcId="{CF88A604-D4BB-471B-828B-F02C293011FB}" destId="{84C2EC9F-9F24-4DD6-A5E6-E139663A8A4A}" srcOrd="0" destOrd="0" presId="urn:microsoft.com/office/officeart/2005/8/layout/matrix3"/>
    <dgm:cxn modelId="{518B0AEC-158F-457D-AAA1-0576FA971704}" type="presOf" srcId="{06913E46-8326-4A72-8233-A7D4A164627F}" destId="{7DD9BDFF-51B8-430E-AEE6-9103B1A61567}" srcOrd="0" destOrd="0" presId="urn:microsoft.com/office/officeart/2005/8/layout/matrix3"/>
    <dgm:cxn modelId="{D28031EE-4C44-4467-94DA-C79D854A304C}" type="presOf" srcId="{6FB3D909-527A-4F3F-A38D-B4C6DDD82E38}" destId="{5821E015-B641-48C7-8F2C-306F94866BEE}" srcOrd="0" destOrd="0" presId="urn:microsoft.com/office/officeart/2005/8/layout/matrix3"/>
    <dgm:cxn modelId="{3088EB4D-CB18-4DA0-9660-66678EA1331D}" type="presParOf" srcId="{563C7E36-1C77-4AEA-94AB-204D2F27A6F7}" destId="{1C3FC06B-DCEB-402F-96C4-EE8B45C906E0}" srcOrd="0" destOrd="0" presId="urn:microsoft.com/office/officeart/2005/8/layout/matrix3"/>
    <dgm:cxn modelId="{85D1653E-24EE-4B32-AC56-09B0CE15E810}" type="presParOf" srcId="{563C7E36-1C77-4AEA-94AB-204D2F27A6F7}" destId="{84C2EC9F-9F24-4DD6-A5E6-E139663A8A4A}" srcOrd="1" destOrd="0" presId="urn:microsoft.com/office/officeart/2005/8/layout/matrix3"/>
    <dgm:cxn modelId="{EB3B113A-326C-4F51-8201-66FA272781DF}" type="presParOf" srcId="{563C7E36-1C77-4AEA-94AB-204D2F27A6F7}" destId="{9EEF5E86-F794-44D6-9E12-0ECEB3D2E5FC}" srcOrd="2" destOrd="0" presId="urn:microsoft.com/office/officeart/2005/8/layout/matrix3"/>
    <dgm:cxn modelId="{D356CA97-E126-4A67-B677-392F3436A7EC}" type="presParOf" srcId="{563C7E36-1C77-4AEA-94AB-204D2F27A6F7}" destId="{5821E015-B641-48C7-8F2C-306F94866BEE}" srcOrd="3" destOrd="0" presId="urn:microsoft.com/office/officeart/2005/8/layout/matrix3"/>
    <dgm:cxn modelId="{2866A5D5-353C-4062-AA11-B73E45E97068}" type="presParOf" srcId="{563C7E36-1C77-4AEA-94AB-204D2F27A6F7}" destId="{7DD9BDFF-51B8-430E-AEE6-9103B1A6156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A3918-FA17-48F9-8D6D-781DEBFE1C3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BD6025-C7DE-4D3D-AEFF-1CF0EE4C4FAA}">
      <dgm:prSet/>
      <dgm:spPr/>
      <dgm:t>
        <a:bodyPr/>
        <a:lstStyle/>
        <a:p>
          <a:r>
            <a:rPr lang="hr-HR" dirty="0">
              <a:latin typeface="Bahnschrift" panose="020B0502040204020203" pitchFamily="34" charset="0"/>
            </a:rPr>
            <a:t>Centrirati se – jasno osjetiti područja tijela i mišljenja te se moći koncentrirati unatoč vanjskom pritisku</a:t>
          </a:r>
          <a:endParaRPr lang="en-US" dirty="0">
            <a:latin typeface="Bahnschrift" panose="020B0502040204020203" pitchFamily="34" charset="0"/>
          </a:endParaRPr>
        </a:p>
      </dgm:t>
    </dgm:pt>
    <dgm:pt modelId="{B34BF581-C0C8-4038-9299-B444121F5B88}" type="parTrans" cxnId="{3AE383F0-61D5-45B2-9735-CF831413235D}">
      <dgm:prSet/>
      <dgm:spPr/>
      <dgm:t>
        <a:bodyPr/>
        <a:lstStyle/>
        <a:p>
          <a:endParaRPr lang="en-US"/>
        </a:p>
      </dgm:t>
    </dgm:pt>
    <dgm:pt modelId="{E8B1D02E-1A5F-42F8-999E-2110EAA1E3D8}" type="sibTrans" cxnId="{3AE383F0-61D5-45B2-9735-CF831413235D}">
      <dgm:prSet/>
      <dgm:spPr/>
      <dgm:t>
        <a:bodyPr/>
        <a:lstStyle/>
        <a:p>
          <a:endParaRPr lang="en-US"/>
        </a:p>
      </dgm:t>
    </dgm:pt>
    <dgm:pt modelId="{0755EBB9-DC3F-414A-B368-2E0DFB11A940}">
      <dgm:prSet/>
      <dgm:spPr/>
      <dgm:t>
        <a:bodyPr/>
        <a:lstStyle/>
        <a:p>
          <a:r>
            <a:rPr lang="hr-HR" dirty="0">
              <a:latin typeface="Bahnschrift" panose="020B0502040204020203" pitchFamily="34" charset="0"/>
            </a:rPr>
            <a:t>Mogućnost pronalaženja vlastitog središta prisutna u gotovo svim igrama i sportskim aktivnostima</a:t>
          </a:r>
          <a:endParaRPr lang="en-US" dirty="0">
            <a:latin typeface="Bahnschrift" panose="020B0502040204020203" pitchFamily="34" charset="0"/>
          </a:endParaRPr>
        </a:p>
      </dgm:t>
    </dgm:pt>
    <dgm:pt modelId="{0DBDA5A8-D852-4686-A441-9A0F2A9152AC}" type="parTrans" cxnId="{28FE64DD-356D-4D38-B631-6C9780593C1F}">
      <dgm:prSet/>
      <dgm:spPr/>
      <dgm:t>
        <a:bodyPr/>
        <a:lstStyle/>
        <a:p>
          <a:endParaRPr lang="en-US"/>
        </a:p>
      </dgm:t>
    </dgm:pt>
    <dgm:pt modelId="{3C8F55CF-0AC3-41FC-A7A6-E65D51DBF2FB}" type="sibTrans" cxnId="{28FE64DD-356D-4D38-B631-6C9780593C1F}">
      <dgm:prSet/>
      <dgm:spPr/>
      <dgm:t>
        <a:bodyPr/>
        <a:lstStyle/>
        <a:p>
          <a:endParaRPr lang="en-US"/>
        </a:p>
      </dgm:t>
    </dgm:pt>
    <dgm:pt modelId="{D6874B79-09BA-40D3-9247-ADCBC094F7B2}">
      <dgm:prSet/>
      <dgm:spPr/>
      <dgm:t>
        <a:bodyPr/>
        <a:lstStyle/>
        <a:p>
          <a:r>
            <a:rPr lang="hr-HR" dirty="0">
              <a:latin typeface="Bahnschrift" panose="020B0502040204020203" pitchFamily="34" charset="0"/>
            </a:rPr>
            <a:t>Istočnjački borilački sportovi </a:t>
          </a:r>
          <a:endParaRPr lang="en-US" dirty="0">
            <a:latin typeface="Bahnschrift" panose="020B0502040204020203" pitchFamily="34" charset="0"/>
          </a:endParaRPr>
        </a:p>
      </dgm:t>
    </dgm:pt>
    <dgm:pt modelId="{D1B706A2-4181-4671-A3AD-CB10C561D78F}" type="parTrans" cxnId="{18704375-9651-4E36-A51A-22143E1D8089}">
      <dgm:prSet/>
      <dgm:spPr/>
      <dgm:t>
        <a:bodyPr/>
        <a:lstStyle/>
        <a:p>
          <a:endParaRPr lang="en-US"/>
        </a:p>
      </dgm:t>
    </dgm:pt>
    <dgm:pt modelId="{6C9CBE20-A41F-46A0-A1D6-66F5D83BB82A}" type="sibTrans" cxnId="{18704375-9651-4E36-A51A-22143E1D8089}">
      <dgm:prSet/>
      <dgm:spPr/>
      <dgm:t>
        <a:bodyPr/>
        <a:lstStyle/>
        <a:p>
          <a:endParaRPr lang="en-US"/>
        </a:p>
      </dgm:t>
    </dgm:pt>
    <dgm:pt modelId="{0AF2E1CC-952B-4489-B148-46F2D26BE68F}" type="pres">
      <dgm:prSet presAssocID="{706A3918-FA17-48F9-8D6D-781DEBFE1C3F}" presName="outerComposite" presStyleCnt="0">
        <dgm:presLayoutVars>
          <dgm:chMax val="5"/>
          <dgm:dir/>
          <dgm:resizeHandles val="exact"/>
        </dgm:presLayoutVars>
      </dgm:prSet>
      <dgm:spPr/>
    </dgm:pt>
    <dgm:pt modelId="{F9CBA3F5-73B9-4DB3-AEA0-3FED7FE5B8E3}" type="pres">
      <dgm:prSet presAssocID="{706A3918-FA17-48F9-8D6D-781DEBFE1C3F}" presName="dummyMaxCanvas" presStyleCnt="0">
        <dgm:presLayoutVars/>
      </dgm:prSet>
      <dgm:spPr/>
    </dgm:pt>
    <dgm:pt modelId="{CC3DE6CD-4FC8-4DD0-BDD5-810C1E972BE3}" type="pres">
      <dgm:prSet presAssocID="{706A3918-FA17-48F9-8D6D-781DEBFE1C3F}" presName="ThreeNodes_1" presStyleLbl="node1" presStyleIdx="0" presStyleCnt="3">
        <dgm:presLayoutVars>
          <dgm:bulletEnabled val="1"/>
        </dgm:presLayoutVars>
      </dgm:prSet>
      <dgm:spPr/>
    </dgm:pt>
    <dgm:pt modelId="{30F0B1CB-C7D0-4C7D-A3EF-272C2CF4B2F3}" type="pres">
      <dgm:prSet presAssocID="{706A3918-FA17-48F9-8D6D-781DEBFE1C3F}" presName="ThreeNodes_2" presStyleLbl="node1" presStyleIdx="1" presStyleCnt="3">
        <dgm:presLayoutVars>
          <dgm:bulletEnabled val="1"/>
        </dgm:presLayoutVars>
      </dgm:prSet>
      <dgm:spPr/>
    </dgm:pt>
    <dgm:pt modelId="{852FD5A4-85ED-43B0-9C18-402A615BC55B}" type="pres">
      <dgm:prSet presAssocID="{706A3918-FA17-48F9-8D6D-781DEBFE1C3F}" presName="ThreeNodes_3" presStyleLbl="node1" presStyleIdx="2" presStyleCnt="3">
        <dgm:presLayoutVars>
          <dgm:bulletEnabled val="1"/>
        </dgm:presLayoutVars>
      </dgm:prSet>
      <dgm:spPr/>
    </dgm:pt>
    <dgm:pt modelId="{1AC920FE-99B7-4666-BF16-AB30F8E33AC7}" type="pres">
      <dgm:prSet presAssocID="{706A3918-FA17-48F9-8D6D-781DEBFE1C3F}" presName="ThreeConn_1-2" presStyleLbl="fgAccFollowNode1" presStyleIdx="0" presStyleCnt="2">
        <dgm:presLayoutVars>
          <dgm:bulletEnabled val="1"/>
        </dgm:presLayoutVars>
      </dgm:prSet>
      <dgm:spPr/>
    </dgm:pt>
    <dgm:pt modelId="{9B2EAE71-B2E3-4140-8042-D4EFB6C0D0EA}" type="pres">
      <dgm:prSet presAssocID="{706A3918-FA17-48F9-8D6D-781DEBFE1C3F}" presName="ThreeConn_2-3" presStyleLbl="fgAccFollowNode1" presStyleIdx="1" presStyleCnt="2">
        <dgm:presLayoutVars>
          <dgm:bulletEnabled val="1"/>
        </dgm:presLayoutVars>
      </dgm:prSet>
      <dgm:spPr/>
    </dgm:pt>
    <dgm:pt modelId="{B94BB502-3160-4307-92FD-037BAA26A095}" type="pres">
      <dgm:prSet presAssocID="{706A3918-FA17-48F9-8D6D-781DEBFE1C3F}" presName="ThreeNodes_1_text" presStyleLbl="node1" presStyleIdx="2" presStyleCnt="3">
        <dgm:presLayoutVars>
          <dgm:bulletEnabled val="1"/>
        </dgm:presLayoutVars>
      </dgm:prSet>
      <dgm:spPr/>
    </dgm:pt>
    <dgm:pt modelId="{E6663AB0-F5CD-4E67-9A95-0021910C0FD5}" type="pres">
      <dgm:prSet presAssocID="{706A3918-FA17-48F9-8D6D-781DEBFE1C3F}" presName="ThreeNodes_2_text" presStyleLbl="node1" presStyleIdx="2" presStyleCnt="3">
        <dgm:presLayoutVars>
          <dgm:bulletEnabled val="1"/>
        </dgm:presLayoutVars>
      </dgm:prSet>
      <dgm:spPr/>
    </dgm:pt>
    <dgm:pt modelId="{A845177E-2149-4CDA-B51C-8E3AE149E8B8}" type="pres">
      <dgm:prSet presAssocID="{706A3918-FA17-48F9-8D6D-781DEBFE1C3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9C12304-0A94-4CED-83EF-11C239A200B8}" type="presOf" srcId="{0755EBB9-DC3F-414A-B368-2E0DFB11A940}" destId="{E6663AB0-F5CD-4E67-9A95-0021910C0FD5}" srcOrd="1" destOrd="0" presId="urn:microsoft.com/office/officeart/2005/8/layout/vProcess5"/>
    <dgm:cxn modelId="{E999ED1A-CF9B-4895-96ED-E77133A55C79}" type="presOf" srcId="{D6874B79-09BA-40D3-9247-ADCBC094F7B2}" destId="{A845177E-2149-4CDA-B51C-8E3AE149E8B8}" srcOrd="1" destOrd="0" presId="urn:microsoft.com/office/officeart/2005/8/layout/vProcess5"/>
    <dgm:cxn modelId="{1483223F-4F05-4B97-B141-CCA69D3E0E30}" type="presOf" srcId="{0755EBB9-DC3F-414A-B368-2E0DFB11A940}" destId="{30F0B1CB-C7D0-4C7D-A3EF-272C2CF4B2F3}" srcOrd="0" destOrd="0" presId="urn:microsoft.com/office/officeart/2005/8/layout/vProcess5"/>
    <dgm:cxn modelId="{18704375-9651-4E36-A51A-22143E1D8089}" srcId="{706A3918-FA17-48F9-8D6D-781DEBFE1C3F}" destId="{D6874B79-09BA-40D3-9247-ADCBC094F7B2}" srcOrd="2" destOrd="0" parTransId="{D1B706A2-4181-4671-A3AD-CB10C561D78F}" sibTransId="{6C9CBE20-A41F-46A0-A1D6-66F5D83BB82A}"/>
    <dgm:cxn modelId="{C3FEB67B-E27B-4FB8-B795-0B8D9705DE66}" type="presOf" srcId="{D6874B79-09BA-40D3-9247-ADCBC094F7B2}" destId="{852FD5A4-85ED-43B0-9C18-402A615BC55B}" srcOrd="0" destOrd="0" presId="urn:microsoft.com/office/officeart/2005/8/layout/vProcess5"/>
    <dgm:cxn modelId="{B32F4682-A5CE-4B4D-8903-8E1914639088}" type="presOf" srcId="{48BD6025-C7DE-4D3D-AEFF-1CF0EE4C4FAA}" destId="{CC3DE6CD-4FC8-4DD0-BDD5-810C1E972BE3}" srcOrd="0" destOrd="0" presId="urn:microsoft.com/office/officeart/2005/8/layout/vProcess5"/>
    <dgm:cxn modelId="{440F5886-D70D-41FB-A39A-3D98CCC0C9CD}" type="presOf" srcId="{706A3918-FA17-48F9-8D6D-781DEBFE1C3F}" destId="{0AF2E1CC-952B-4489-B148-46F2D26BE68F}" srcOrd="0" destOrd="0" presId="urn:microsoft.com/office/officeart/2005/8/layout/vProcess5"/>
    <dgm:cxn modelId="{0E0B2E93-4E97-484F-9C09-9B6D008739C3}" type="presOf" srcId="{E8B1D02E-1A5F-42F8-999E-2110EAA1E3D8}" destId="{1AC920FE-99B7-4666-BF16-AB30F8E33AC7}" srcOrd="0" destOrd="0" presId="urn:microsoft.com/office/officeart/2005/8/layout/vProcess5"/>
    <dgm:cxn modelId="{BE11B9A0-90EF-4612-9F04-FCE3CAB83DBB}" type="presOf" srcId="{3C8F55CF-0AC3-41FC-A7A6-E65D51DBF2FB}" destId="{9B2EAE71-B2E3-4140-8042-D4EFB6C0D0EA}" srcOrd="0" destOrd="0" presId="urn:microsoft.com/office/officeart/2005/8/layout/vProcess5"/>
    <dgm:cxn modelId="{2A3BFCAE-84F3-43CE-AFD4-D0283CE1DDF9}" type="presOf" srcId="{48BD6025-C7DE-4D3D-AEFF-1CF0EE4C4FAA}" destId="{B94BB502-3160-4307-92FD-037BAA26A095}" srcOrd="1" destOrd="0" presId="urn:microsoft.com/office/officeart/2005/8/layout/vProcess5"/>
    <dgm:cxn modelId="{28FE64DD-356D-4D38-B631-6C9780593C1F}" srcId="{706A3918-FA17-48F9-8D6D-781DEBFE1C3F}" destId="{0755EBB9-DC3F-414A-B368-2E0DFB11A940}" srcOrd="1" destOrd="0" parTransId="{0DBDA5A8-D852-4686-A441-9A0F2A9152AC}" sibTransId="{3C8F55CF-0AC3-41FC-A7A6-E65D51DBF2FB}"/>
    <dgm:cxn modelId="{3AE383F0-61D5-45B2-9735-CF831413235D}" srcId="{706A3918-FA17-48F9-8D6D-781DEBFE1C3F}" destId="{48BD6025-C7DE-4D3D-AEFF-1CF0EE4C4FAA}" srcOrd="0" destOrd="0" parTransId="{B34BF581-C0C8-4038-9299-B444121F5B88}" sibTransId="{E8B1D02E-1A5F-42F8-999E-2110EAA1E3D8}"/>
    <dgm:cxn modelId="{60FEB563-FEDE-42F1-A6B9-8AF47C74D7DE}" type="presParOf" srcId="{0AF2E1CC-952B-4489-B148-46F2D26BE68F}" destId="{F9CBA3F5-73B9-4DB3-AEA0-3FED7FE5B8E3}" srcOrd="0" destOrd="0" presId="urn:microsoft.com/office/officeart/2005/8/layout/vProcess5"/>
    <dgm:cxn modelId="{80A85AA6-CA82-4798-A349-5B8CB3DF7083}" type="presParOf" srcId="{0AF2E1CC-952B-4489-B148-46F2D26BE68F}" destId="{CC3DE6CD-4FC8-4DD0-BDD5-810C1E972BE3}" srcOrd="1" destOrd="0" presId="urn:microsoft.com/office/officeart/2005/8/layout/vProcess5"/>
    <dgm:cxn modelId="{F5A0913B-1C31-4252-9B91-E984A2FA66C0}" type="presParOf" srcId="{0AF2E1CC-952B-4489-B148-46F2D26BE68F}" destId="{30F0B1CB-C7D0-4C7D-A3EF-272C2CF4B2F3}" srcOrd="2" destOrd="0" presId="urn:microsoft.com/office/officeart/2005/8/layout/vProcess5"/>
    <dgm:cxn modelId="{7AF6CAED-B016-4FB5-82DE-044F74C45047}" type="presParOf" srcId="{0AF2E1CC-952B-4489-B148-46F2D26BE68F}" destId="{852FD5A4-85ED-43B0-9C18-402A615BC55B}" srcOrd="3" destOrd="0" presId="urn:microsoft.com/office/officeart/2005/8/layout/vProcess5"/>
    <dgm:cxn modelId="{F76A7C85-D47C-4EC2-B662-31CBDF507ECD}" type="presParOf" srcId="{0AF2E1CC-952B-4489-B148-46F2D26BE68F}" destId="{1AC920FE-99B7-4666-BF16-AB30F8E33AC7}" srcOrd="4" destOrd="0" presId="urn:microsoft.com/office/officeart/2005/8/layout/vProcess5"/>
    <dgm:cxn modelId="{90DFAE8C-E7D7-4989-A5AF-13E93ED8E1DE}" type="presParOf" srcId="{0AF2E1CC-952B-4489-B148-46F2D26BE68F}" destId="{9B2EAE71-B2E3-4140-8042-D4EFB6C0D0EA}" srcOrd="5" destOrd="0" presId="urn:microsoft.com/office/officeart/2005/8/layout/vProcess5"/>
    <dgm:cxn modelId="{C89AD8AF-6C19-41F6-A2EB-54FDEE07944E}" type="presParOf" srcId="{0AF2E1CC-952B-4489-B148-46F2D26BE68F}" destId="{B94BB502-3160-4307-92FD-037BAA26A095}" srcOrd="6" destOrd="0" presId="urn:microsoft.com/office/officeart/2005/8/layout/vProcess5"/>
    <dgm:cxn modelId="{B9E029B2-1C03-44C2-8C04-A85D58F665E0}" type="presParOf" srcId="{0AF2E1CC-952B-4489-B148-46F2D26BE68F}" destId="{E6663AB0-F5CD-4E67-9A95-0021910C0FD5}" srcOrd="7" destOrd="0" presId="urn:microsoft.com/office/officeart/2005/8/layout/vProcess5"/>
    <dgm:cxn modelId="{CF310AFA-714C-4F37-91AA-A9EB1E4E7F3E}" type="presParOf" srcId="{0AF2E1CC-952B-4489-B148-46F2D26BE68F}" destId="{A845177E-2149-4CDA-B51C-8E3AE149E8B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9F540-AE8B-4C7F-B1E7-BB2DD95E1DD5}">
      <dsp:nvSpPr>
        <dsp:cNvPr id="0" name=""/>
        <dsp:cNvSpPr/>
      </dsp:nvSpPr>
      <dsp:spPr>
        <a:xfrm>
          <a:off x="0" y="49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D3317-5E48-45E1-88B1-FB5FCB4D5E52}">
      <dsp:nvSpPr>
        <dsp:cNvPr id="0" name=""/>
        <dsp:cNvSpPr/>
      </dsp:nvSpPr>
      <dsp:spPr>
        <a:xfrm>
          <a:off x="0" y="494"/>
          <a:ext cx="10058399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Postati svjesni tijela</a:t>
          </a:r>
          <a:endParaRPr lang="en-US" sz="3800" kern="1200"/>
        </a:p>
      </dsp:txBody>
      <dsp:txXfrm>
        <a:off x="0" y="494"/>
        <a:ext cx="10058399" cy="809960"/>
      </dsp:txXfrm>
    </dsp:sp>
    <dsp:sp modelId="{B71F6498-2B6D-4E3E-A50C-30EBB8DF0E50}">
      <dsp:nvSpPr>
        <dsp:cNvPr id="0" name=""/>
        <dsp:cNvSpPr/>
      </dsp:nvSpPr>
      <dsp:spPr>
        <a:xfrm>
          <a:off x="0" y="81045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CC8EA-2ECA-4A2F-A904-B61634DD575A}">
      <dsp:nvSpPr>
        <dsp:cNvPr id="0" name=""/>
        <dsp:cNvSpPr/>
      </dsp:nvSpPr>
      <dsp:spPr>
        <a:xfrm>
          <a:off x="0" y="810455"/>
          <a:ext cx="10058399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Postati svjesni disanja</a:t>
          </a:r>
          <a:endParaRPr lang="en-US" sz="3800" kern="1200"/>
        </a:p>
      </dsp:txBody>
      <dsp:txXfrm>
        <a:off x="0" y="810455"/>
        <a:ext cx="10058399" cy="809960"/>
      </dsp:txXfrm>
    </dsp:sp>
    <dsp:sp modelId="{23399E0E-0C31-4320-AA80-E4C97E99F7E5}">
      <dsp:nvSpPr>
        <dsp:cNvPr id="0" name=""/>
        <dsp:cNvSpPr/>
      </dsp:nvSpPr>
      <dsp:spPr>
        <a:xfrm>
          <a:off x="0" y="162041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B5516-8EBB-4278-9496-9776E4E4857F}">
      <dsp:nvSpPr>
        <dsp:cNvPr id="0" name=""/>
        <dsp:cNvSpPr/>
      </dsp:nvSpPr>
      <dsp:spPr>
        <a:xfrm>
          <a:off x="0" y="1620415"/>
          <a:ext cx="10058399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Postati svjesni srca</a:t>
          </a:r>
          <a:endParaRPr lang="en-US" sz="3800" kern="1200"/>
        </a:p>
      </dsp:txBody>
      <dsp:txXfrm>
        <a:off x="0" y="1620415"/>
        <a:ext cx="10058399" cy="809960"/>
      </dsp:txXfrm>
    </dsp:sp>
    <dsp:sp modelId="{F5007D9D-134A-4572-A4F6-8FB75C0470A1}">
      <dsp:nvSpPr>
        <dsp:cNvPr id="0" name=""/>
        <dsp:cNvSpPr/>
      </dsp:nvSpPr>
      <dsp:spPr>
        <a:xfrm>
          <a:off x="0" y="243037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26E10-3149-48A3-9359-A7A63620F302}">
      <dsp:nvSpPr>
        <dsp:cNvPr id="0" name=""/>
        <dsp:cNvSpPr/>
      </dsp:nvSpPr>
      <dsp:spPr>
        <a:xfrm>
          <a:off x="0" y="2430376"/>
          <a:ext cx="10058399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Biti svjesni vlastite kreativnosti</a:t>
          </a:r>
          <a:endParaRPr lang="en-US" sz="3800" kern="1200"/>
        </a:p>
      </dsp:txBody>
      <dsp:txXfrm>
        <a:off x="0" y="2430376"/>
        <a:ext cx="10058399" cy="809960"/>
      </dsp:txXfrm>
    </dsp:sp>
    <dsp:sp modelId="{17D75D64-E28B-44F1-AF75-ED4B852B7CA9}">
      <dsp:nvSpPr>
        <dsp:cNvPr id="0" name=""/>
        <dsp:cNvSpPr/>
      </dsp:nvSpPr>
      <dsp:spPr>
        <a:xfrm>
          <a:off x="0" y="324033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D7C20-1C72-41C3-8377-093F3444E040}">
      <dsp:nvSpPr>
        <dsp:cNvPr id="0" name=""/>
        <dsp:cNvSpPr/>
      </dsp:nvSpPr>
      <dsp:spPr>
        <a:xfrm>
          <a:off x="0" y="3240336"/>
          <a:ext cx="10058399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Biti svjesni svoje svijesti</a:t>
          </a:r>
          <a:endParaRPr lang="en-US" sz="3800" kern="1200"/>
        </a:p>
      </dsp:txBody>
      <dsp:txXfrm>
        <a:off x="0" y="3240336"/>
        <a:ext cx="10058399" cy="809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FC06B-DCEB-402F-96C4-EE8B45C906E0}">
      <dsp:nvSpPr>
        <dsp:cNvPr id="0" name=""/>
        <dsp:cNvSpPr/>
      </dsp:nvSpPr>
      <dsp:spPr>
        <a:xfrm>
          <a:off x="0" y="132556"/>
          <a:ext cx="5141912" cy="514191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2EC9F-9F24-4DD6-A5E6-E139663A8A4A}">
      <dsp:nvSpPr>
        <dsp:cNvPr id="0" name=""/>
        <dsp:cNvSpPr/>
      </dsp:nvSpPr>
      <dsp:spPr>
        <a:xfrm>
          <a:off x="488481" y="621038"/>
          <a:ext cx="2005345" cy="2005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Bahnschrift" panose="020B0502040204020203" pitchFamily="34" charset="0"/>
            </a:rPr>
            <a:t>Kontrast između vanjskog i unutarnjeg prostora oslobađa energiju</a:t>
          </a:r>
          <a:endParaRPr lang="en-US" sz="1800" kern="1200" dirty="0">
            <a:latin typeface="Bahnschrift" panose="020B0502040204020203" pitchFamily="34" charset="0"/>
          </a:endParaRPr>
        </a:p>
      </dsp:txBody>
      <dsp:txXfrm>
        <a:off x="586374" y="718931"/>
        <a:ext cx="1809559" cy="1809559"/>
      </dsp:txXfrm>
    </dsp:sp>
    <dsp:sp modelId="{9EEF5E86-F794-44D6-9E12-0ECEB3D2E5FC}">
      <dsp:nvSpPr>
        <dsp:cNvPr id="0" name=""/>
        <dsp:cNvSpPr/>
      </dsp:nvSpPr>
      <dsp:spPr>
        <a:xfrm>
          <a:off x="2648084" y="621038"/>
          <a:ext cx="2005345" cy="20053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ahnschrift" panose="020B0502040204020203" pitchFamily="34" charset="0"/>
            </a:rPr>
            <a:t>U našem se načinu komuniciranja s djecom prednost daje mirnom sjedenju i duhovnoj koncentraciji</a:t>
          </a:r>
          <a:endParaRPr lang="en-US" sz="1600" kern="1200" dirty="0">
            <a:latin typeface="Bahnschrift" panose="020B0502040204020203" pitchFamily="34" charset="0"/>
          </a:endParaRPr>
        </a:p>
      </dsp:txBody>
      <dsp:txXfrm>
        <a:off x="2745977" y="718931"/>
        <a:ext cx="1809559" cy="1809559"/>
      </dsp:txXfrm>
    </dsp:sp>
    <dsp:sp modelId="{5821E015-B641-48C7-8F2C-306F94866BEE}">
      <dsp:nvSpPr>
        <dsp:cNvPr id="0" name=""/>
        <dsp:cNvSpPr/>
      </dsp:nvSpPr>
      <dsp:spPr>
        <a:xfrm>
          <a:off x="488481" y="2780641"/>
          <a:ext cx="2005345" cy="20053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ahnschrift" panose="020B0502040204020203" pitchFamily="34" charset="0"/>
            </a:rPr>
            <a:t>Pažljivo planiranje i određivanje kretanja iz unutra prema van gotovo samo od sebe budi preostalu energiju </a:t>
          </a:r>
          <a:endParaRPr lang="en-US" sz="1600" kern="1200" dirty="0">
            <a:latin typeface="Bahnschrift" panose="020B0502040204020203" pitchFamily="34" charset="0"/>
          </a:endParaRPr>
        </a:p>
      </dsp:txBody>
      <dsp:txXfrm>
        <a:off x="586374" y="2878534"/>
        <a:ext cx="1809559" cy="1809559"/>
      </dsp:txXfrm>
    </dsp:sp>
    <dsp:sp modelId="{7DD9BDFF-51B8-430E-AEE6-9103B1A61567}">
      <dsp:nvSpPr>
        <dsp:cNvPr id="0" name=""/>
        <dsp:cNvSpPr/>
      </dsp:nvSpPr>
      <dsp:spPr>
        <a:xfrm>
          <a:off x="2648084" y="2780641"/>
          <a:ext cx="2005345" cy="20053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ahnschrift" panose="020B0502040204020203" pitchFamily="34" charset="0"/>
            </a:rPr>
            <a:t>Djeci je potrebno pažljivo skrenuti pozornost, izravno ili kroz igru, kako bi duboko mogli osjetiti vanjski svijet i sebe same </a:t>
          </a:r>
          <a:endParaRPr lang="en-US" sz="1600" kern="1200" dirty="0">
            <a:latin typeface="Bahnschrift" panose="020B0502040204020203" pitchFamily="34" charset="0"/>
          </a:endParaRPr>
        </a:p>
      </dsp:txBody>
      <dsp:txXfrm>
        <a:off x="2745977" y="2878534"/>
        <a:ext cx="1809559" cy="1809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DE6CD-4FC8-4DD0-BDD5-810C1E972BE3}">
      <dsp:nvSpPr>
        <dsp:cNvPr id="0" name=""/>
        <dsp:cNvSpPr/>
      </dsp:nvSpPr>
      <dsp:spPr>
        <a:xfrm>
          <a:off x="0" y="0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Bahnschrift" panose="020B0502040204020203" pitchFamily="34" charset="0"/>
            </a:rPr>
            <a:t>Centrirati se – jasno osjetiti područja tijela i mišljenja te se moći koncentrirati unatoč vanjskom pritisku</a:t>
          </a:r>
          <a:endParaRPr lang="en-US" sz="2300" kern="1200" dirty="0">
            <a:latin typeface="Bahnschrift" panose="020B0502040204020203" pitchFamily="34" charset="0"/>
          </a:endParaRPr>
        </a:p>
      </dsp:txBody>
      <dsp:txXfrm>
        <a:off x="31789" y="31789"/>
        <a:ext cx="7378458" cy="1021775"/>
      </dsp:txXfrm>
    </dsp:sp>
    <dsp:sp modelId="{30F0B1CB-C7D0-4C7D-A3EF-272C2CF4B2F3}">
      <dsp:nvSpPr>
        <dsp:cNvPr id="0" name=""/>
        <dsp:cNvSpPr/>
      </dsp:nvSpPr>
      <dsp:spPr>
        <a:xfrm>
          <a:off x="754379" y="1266245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Bahnschrift" panose="020B0502040204020203" pitchFamily="34" charset="0"/>
            </a:rPr>
            <a:t>Mogućnost pronalaženja vlastitog središta prisutna u gotovo svim igrama i sportskim aktivnostima</a:t>
          </a:r>
          <a:endParaRPr lang="en-US" sz="2300" kern="1200" dirty="0">
            <a:latin typeface="Bahnschrift" panose="020B0502040204020203" pitchFamily="34" charset="0"/>
          </a:endParaRPr>
        </a:p>
      </dsp:txBody>
      <dsp:txXfrm>
        <a:off x="786168" y="1298034"/>
        <a:ext cx="7026202" cy="1021775"/>
      </dsp:txXfrm>
    </dsp:sp>
    <dsp:sp modelId="{852FD5A4-85ED-43B0-9C18-402A615BC55B}">
      <dsp:nvSpPr>
        <dsp:cNvPr id="0" name=""/>
        <dsp:cNvSpPr/>
      </dsp:nvSpPr>
      <dsp:spPr>
        <a:xfrm>
          <a:off x="1508759" y="2532491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Bahnschrift" panose="020B0502040204020203" pitchFamily="34" charset="0"/>
            </a:rPr>
            <a:t>Istočnjački borilački sportovi </a:t>
          </a:r>
          <a:endParaRPr lang="en-US" sz="2300" kern="1200" dirty="0">
            <a:latin typeface="Bahnschrift" panose="020B0502040204020203" pitchFamily="34" charset="0"/>
          </a:endParaRPr>
        </a:p>
      </dsp:txBody>
      <dsp:txXfrm>
        <a:off x="1540548" y="2564280"/>
        <a:ext cx="7026202" cy="1021775"/>
      </dsp:txXfrm>
    </dsp:sp>
    <dsp:sp modelId="{1AC920FE-99B7-4666-BF16-AB30F8E33AC7}">
      <dsp:nvSpPr>
        <dsp:cNvPr id="0" name=""/>
        <dsp:cNvSpPr/>
      </dsp:nvSpPr>
      <dsp:spPr>
        <a:xfrm>
          <a:off x="7844160" y="82305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002893" y="823059"/>
        <a:ext cx="388013" cy="530873"/>
      </dsp:txXfrm>
    </dsp:sp>
    <dsp:sp modelId="{9B2EAE71-B2E3-4140-8042-D4EFB6C0D0EA}">
      <dsp:nvSpPr>
        <dsp:cNvPr id="0" name=""/>
        <dsp:cNvSpPr/>
      </dsp:nvSpPr>
      <dsp:spPr>
        <a:xfrm>
          <a:off x="8598540" y="208206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57273" y="2082069"/>
        <a:ext cx="388013" cy="53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B7AF3-4A61-4715-B542-E33BADCAFF8A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C3085-BD3E-4E06-BCD2-85BF6E0716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67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C3085-BD3E-4E06-BCD2-85BF6E071683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1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385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50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4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4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933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36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80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980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80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436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07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F20C1C-CCE8-49F0-9415-CED8642035EE}" type="datetimeFigureOut">
              <a:rPr lang="hr-HR" smtClean="0"/>
              <a:t>23.12.2024.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7DBD552-5CA8-4B0C-8126-AD864CB1E9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92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3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2.wdp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4651BD-B973-0C23-EF25-3E0080C04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4087328" cy="2728536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2800" dirty="0" err="1">
                <a:solidFill>
                  <a:schemeClr val="tx2"/>
                </a:solidFill>
              </a:rPr>
              <a:t>Komletinci</a:t>
            </a:r>
            <a:r>
              <a:rPr lang="hr-HR" sz="2800" dirty="0">
                <a:solidFill>
                  <a:schemeClr val="tx2"/>
                </a:solidFill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hr-HR" sz="2800" dirty="0">
                <a:solidFill>
                  <a:schemeClr val="tx2"/>
                </a:solidFill>
              </a:rPr>
              <a:t>23. prosinca 2024.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F4DD65D-3AD5-0049-58C7-B6227A1AF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(NE)SIGURNOST U ŠKOLI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3C3E57B-CB8C-35EB-33BC-A48D77D1E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015" y="531672"/>
            <a:ext cx="1960319" cy="196031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ECA186A-EDFA-761C-093E-AE4BEB76542C}"/>
              </a:ext>
            </a:extLst>
          </p:cNvPr>
          <p:cNvSpPr txBox="1"/>
          <p:nvPr/>
        </p:nvSpPr>
        <p:spPr>
          <a:xfrm>
            <a:off x="8185066" y="4888467"/>
            <a:ext cx="359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Ana Marija Miškulin, mag. </a:t>
            </a:r>
            <a:r>
              <a:rPr lang="hr-HR" dirty="0" err="1"/>
              <a:t>paed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2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195B35-4327-F3B1-01D3-2B70C268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cap="none">
                <a:latin typeface="Bahnschrift" panose="020B0502040204020203" pitchFamily="34" charset="0"/>
              </a:rPr>
              <a:t>2. Centriranje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6E704713-26F3-3082-77FE-CA4DC8B37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112594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205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0482744-F362-A54D-7DF7-ED292D9A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hr-HR" sz="3000" cap="none" dirty="0">
                <a:solidFill>
                  <a:srgbClr val="FFFFFF"/>
                </a:solidFill>
                <a:latin typeface="Bahnschrift" panose="020B0502040204020203" pitchFamily="34" charset="0"/>
              </a:rPr>
              <a:t>3. Pozornost usmjerena na osjećaj i kretnje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983B28-DA19-C610-1CCE-E899A968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latin typeface="Bahnschrift" panose="020B0502040204020203" pitchFamily="34" charset="0"/>
              </a:rPr>
              <a:t>„</a:t>
            </a:r>
            <a:r>
              <a:rPr lang="hr-HR" dirty="0" err="1">
                <a:latin typeface="Bahnschrift" panose="020B0502040204020203" pitchFamily="34" charset="0"/>
              </a:rPr>
              <a:t>walk</a:t>
            </a:r>
            <a:r>
              <a:rPr lang="hr-HR" dirty="0">
                <a:latin typeface="Bahnschrift" panose="020B0502040204020203" pitchFamily="34" charset="0"/>
              </a:rPr>
              <a:t> </a:t>
            </a:r>
            <a:r>
              <a:rPr lang="hr-HR" dirty="0" err="1">
                <a:latin typeface="Bahnschrift" panose="020B0502040204020203" pitchFamily="34" charset="0"/>
              </a:rPr>
              <a:t>of</a:t>
            </a:r>
            <a:r>
              <a:rPr lang="hr-HR" dirty="0">
                <a:latin typeface="Bahnschrift" panose="020B0502040204020203" pitchFamily="34" charset="0"/>
              </a:rPr>
              <a:t> </a:t>
            </a:r>
            <a:r>
              <a:rPr lang="hr-HR" dirty="0" err="1">
                <a:latin typeface="Bahnschrift" panose="020B0502040204020203" pitchFamily="34" charset="0"/>
              </a:rPr>
              <a:t>attention</a:t>
            </a:r>
            <a:r>
              <a:rPr lang="hr-HR" dirty="0">
                <a:latin typeface="Bahnschrift" panose="020B0502040204020203" pitchFamily="34" charset="0"/>
              </a:rPr>
              <a:t>” – usmjeriti se na ono što vidiš, osjetiti svoje tijelo, disanje, puls i prirodu oko sebe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ahnschrift" panose="020B0502040204020203" pitchFamily="34" charset="0"/>
              </a:rPr>
              <a:t>Najveći efekt daje noću – u mraku se javlja snažan osjećaj zajedništva i doživljaj vlastitog integriteta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ahnschrift" panose="020B0502040204020203" pitchFamily="34" charset="0"/>
              </a:rPr>
              <a:t>Priroda kao izvrstan poligon za duhovni trening 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ahnschrift" panose="020B0502040204020203" pitchFamily="34" charset="0"/>
              </a:rPr>
              <a:t>Izoštravanjem osjetila u prirodi, na način da se fokusiramo na ono što vidimo, čujemo, osjetimo, na to kako se krećemo, možemo prekinuti naviku da se zatvaramo sami pred sobom</a:t>
            </a:r>
          </a:p>
        </p:txBody>
      </p:sp>
    </p:spTree>
    <p:extLst>
      <p:ext uri="{BB962C8B-B14F-4D97-AF65-F5344CB8AC3E}">
        <p14:creationId xmlns:p14="http://schemas.microsoft.com/office/powerpoint/2010/main" val="374766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331833-391E-FC81-5FB5-9F5D2B8F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Problem je manji kada se podijeli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485B17-F1F9-35A1-B470-FAEFADFAA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dirty="0">
                <a:latin typeface="Bahnschrift" panose="020B0502040204020203" pitchFamily="34" charset="0"/>
              </a:rPr>
              <a:t>MATEA MAUER (psihologinja)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ahnschrift" panose="020B0502040204020203" pitchFamily="34" charset="0"/>
              </a:rPr>
              <a:t>Telefon: 032/334-715</a:t>
            </a:r>
          </a:p>
          <a:p>
            <a:pPr>
              <a:lnSpc>
                <a:spcPct val="100000"/>
              </a:lnSpc>
            </a:pPr>
            <a:endParaRPr lang="hr-HR" dirty="0"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hr-HR" dirty="0">
                <a:latin typeface="Bahnschrift" panose="020B0502040204020203" pitchFamily="34" charset="0"/>
              </a:rPr>
              <a:t>Centar za prevenciju ovisnosti Vukovarsko-srijemske županije (Duga ulica 43, Vinkovci)</a:t>
            </a:r>
          </a:p>
          <a:p>
            <a:pPr>
              <a:lnSpc>
                <a:spcPct val="100000"/>
              </a:lnSpc>
            </a:pPr>
            <a:endParaRPr lang="hr-HR" dirty="0"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hr-HR" dirty="0">
                <a:latin typeface="Bahnschrift" panose="020B0502040204020203" pitchFamily="34" charset="0"/>
              </a:rPr>
              <a:t>PON i ČET: 13.00 – 18.00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ahnschrift" panose="020B0502040204020203" pitchFamily="34" charset="0"/>
              </a:rPr>
              <a:t>UTO, SRI i PET: 8.00 – 14.00</a:t>
            </a:r>
          </a:p>
        </p:txBody>
      </p:sp>
    </p:spTree>
    <p:extLst>
      <p:ext uri="{BB962C8B-B14F-4D97-AF65-F5344CB8AC3E}">
        <p14:creationId xmlns:p14="http://schemas.microsoft.com/office/powerpoint/2010/main" val="170452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7C5C09-735E-BEA5-262E-3BC1A2AA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24. svibnja 2022., </a:t>
            </a:r>
            <a:r>
              <a:rPr lang="hr-HR" sz="4800" dirty="0" err="1"/>
              <a:t>Uvalde</a:t>
            </a:r>
            <a:r>
              <a:rPr lang="hr-HR" sz="4800" dirty="0"/>
              <a:t> (Texas)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3E0A439-3CE2-7C26-AD5F-F8614C7FB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086" y="3429000"/>
            <a:ext cx="9267825" cy="29051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6405FC-CF51-C346-E10D-9BA6182B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146" y="1932127"/>
            <a:ext cx="6259704" cy="13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0B1297-DCBF-63E9-59E9-9807D551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3. svibnja 2023., Beograd (Srbija)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71B5579-6A88-DED3-8A24-15929D9E9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885" y="1985448"/>
            <a:ext cx="9420225" cy="123825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C4F1066-68B2-6818-F220-3E395E282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20" y="3429000"/>
            <a:ext cx="8849357" cy="28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8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8FF1E6-FB35-44AA-E383-554AB843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20. prosinca 2024., Zagreb (Hrvatska)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7B762EE-6EA0-0B43-7651-218400512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52" y="2093976"/>
            <a:ext cx="8829675" cy="125730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AFD2AD1-5A59-A617-9658-3410BAEB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02" y="3429000"/>
            <a:ext cx="11002844" cy="21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2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43BF8B3-A89C-775C-DB72-01AF350D21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16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785672-5DC4-CAD5-65CA-B059A32B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FFFFFF"/>
                </a:solidFill>
              </a:rPr>
              <a:t>KAKO SE ZAŠTITITI?</a:t>
            </a:r>
          </a:p>
        </p:txBody>
      </p:sp>
    </p:spTree>
    <p:extLst>
      <p:ext uri="{BB962C8B-B14F-4D97-AF65-F5344CB8AC3E}">
        <p14:creationId xmlns:p14="http://schemas.microsoft.com/office/powerpoint/2010/main" val="24761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432E13-4E9F-EE0C-2A8C-E0BFAA7B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84168"/>
            <a:ext cx="10058400" cy="23653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r-HR" dirty="0">
                <a:latin typeface="Sitka Text" pitchFamily="2" charset="0"/>
              </a:rPr>
              <a:t>„u bliskoj će budućnosti svi spoznati da je empatija najjača i najvažnija zaštita od svih.”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105B480-2AF6-9ED2-CD5C-2D3415DB8019}"/>
              </a:ext>
            </a:extLst>
          </p:cNvPr>
          <p:cNvSpPr txBox="1"/>
          <p:nvPr/>
        </p:nvSpPr>
        <p:spPr>
          <a:xfrm>
            <a:off x="8252291" y="4411226"/>
            <a:ext cx="224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Jesper</a:t>
            </a:r>
            <a:r>
              <a:rPr lang="hr-HR" sz="3200" dirty="0"/>
              <a:t> </a:t>
            </a:r>
            <a:r>
              <a:rPr lang="hr-HR" sz="3200" dirty="0" err="1"/>
              <a:t>Juul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07885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7AAD28-1D90-1B87-92FF-5135F59D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Vježbe s djecom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2DC8AFC-D027-2BC2-CE5E-77B1EA7FEF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6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87177-AFF6-48F8-0926-6B390BEB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Djeca, bliskost i priroda…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867D0F-0E8A-11E6-8D7E-52C3AD577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Bahnschrift" panose="020B0502040204020203" pitchFamily="34" charset="0"/>
              </a:rPr>
              <a:t>Boravkom u prirodi kod djece se spontano aktivira osjećaj bliskosti i prisutnosti</a:t>
            </a:r>
          </a:p>
          <a:p>
            <a:r>
              <a:rPr lang="hr-HR" dirty="0">
                <a:latin typeface="Bahnschrift" panose="020B0502040204020203" pitchFamily="34" charset="0"/>
              </a:rPr>
              <a:t>Tipovi vježbi koje je moguće provoditi s djecom:</a:t>
            </a:r>
          </a:p>
          <a:p>
            <a:pPr marL="0" indent="0">
              <a:buNone/>
            </a:pPr>
            <a:endParaRPr lang="hr-HR" dirty="0">
              <a:latin typeface="Bahnschrift" panose="020B0502040204020203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hr-HR" dirty="0">
                <a:latin typeface="Bahnschrift" panose="020B0502040204020203" pitchFamily="34" charset="0"/>
              </a:rPr>
              <a:t>Kontrast između vanjskog i unutarnjeg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hr-HR" dirty="0">
                <a:latin typeface="Bahnschrift" panose="020B0502040204020203" pitchFamily="34" charset="0"/>
              </a:rPr>
              <a:t>Centriranje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hr-HR" dirty="0">
                <a:latin typeface="Bahnschrift" panose="020B0502040204020203" pitchFamily="34" charset="0"/>
              </a:rPr>
              <a:t>Pozornost usmjerena na osjećaj i kretanje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38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31E7DC-820C-817D-F558-D6C6B00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hr-HR" sz="3000" cap="none">
                <a:solidFill>
                  <a:srgbClr val="FFFFFF"/>
                </a:solidFill>
                <a:latin typeface="Bahnschrift" panose="020B0502040204020203" pitchFamily="34" charset="0"/>
              </a:rPr>
              <a:t>1. Kontrast između vanjskog i unutarnjeg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30908FA-49D8-D521-7BAD-BBD7AAA0E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739891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93458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TM03090434[[fn=Slog od drveta]]</Template>
  <TotalTime>722</TotalTime>
  <Words>364</Words>
  <Application>Microsoft Office PowerPoint</Application>
  <PresentationFormat>Široki zaslon</PresentationFormat>
  <Paragraphs>46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Aptos</vt:lpstr>
      <vt:lpstr>Bahnschrift</vt:lpstr>
      <vt:lpstr>Calibri</vt:lpstr>
      <vt:lpstr>Rockwell</vt:lpstr>
      <vt:lpstr>Rockwell Condensed</vt:lpstr>
      <vt:lpstr>Rockwell Extra Bold</vt:lpstr>
      <vt:lpstr>Sitka Text</vt:lpstr>
      <vt:lpstr>Wingdings</vt:lpstr>
      <vt:lpstr>Slog od drveta</vt:lpstr>
      <vt:lpstr>(NE)SIGURNOST U ŠKOLI</vt:lpstr>
      <vt:lpstr>24. svibnja 2022., Uvalde (Texas)</vt:lpstr>
      <vt:lpstr>3. svibnja 2023., Beograd (Srbija)</vt:lpstr>
      <vt:lpstr>20. prosinca 2024., Zagreb (Hrvatska)</vt:lpstr>
      <vt:lpstr>KAKO SE ZAŠTITITI?</vt:lpstr>
      <vt:lpstr>„u bliskoj će budućnosti svi spoznati da je empatija najjača i najvažnija zaštita od svih.”</vt:lpstr>
      <vt:lpstr>Vježbe s djecom</vt:lpstr>
      <vt:lpstr>Djeca, bliskost i priroda…</vt:lpstr>
      <vt:lpstr>1. Kontrast između vanjskog i unutarnjeg</vt:lpstr>
      <vt:lpstr>2. Centriranje</vt:lpstr>
      <vt:lpstr>3. Pozornost usmjerena na osjećaj i kretnje</vt:lpstr>
      <vt:lpstr>Problem je manji kada se podijeli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(NE)SIGURNOST U ŠKOLI</dc:title>
  <dc:creator>Ana Marija Miškulin</dc:creator>
  <cp:lastModifiedBy>Ana Marija </cp:lastModifiedBy>
  <cp:revision>3</cp:revision>
  <dcterms:created xsi:type="dcterms:W3CDTF">2024-12-21T07:20:33Z</dcterms:created>
  <dcterms:modified xsi:type="dcterms:W3CDTF">2024-12-23T07:34:01Z</dcterms:modified>
</cp:coreProperties>
</file>